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embeddedFontLs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+JWuqJEWIOOuc+oSu15nJ8jk6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6368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60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4734ec8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4734ec88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04734ec889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058011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4734ec88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4734ec88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04734ec889_0_1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257608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865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643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801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95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07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91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70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281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67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59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805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549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cepto.de/fotosintesi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hyperlink" Target="https://www.jardineriaon.com/partes-de-las-planta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/>
        </p:nvSpPr>
        <p:spPr>
          <a:xfrm>
            <a:off x="4321175" y="5008562"/>
            <a:ext cx="354965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lang="en-US" sz="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Código: GCO-FR-03                                                                                                             Versión 8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4734ec889_0_0"/>
          <p:cNvSpPr txBox="1"/>
          <p:nvPr/>
        </p:nvSpPr>
        <p:spPr>
          <a:xfrm>
            <a:off x="1477950" y="999962"/>
            <a:ext cx="92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Matriz de requerimientos </a:t>
            </a:r>
            <a:endParaRPr/>
          </a:p>
        </p:txBody>
      </p:sp>
      <p:pic>
        <p:nvPicPr>
          <p:cNvPr id="220" name="Google Shape;220;g104734ec88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00" y="2845575"/>
            <a:ext cx="11887199" cy="21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4734ec889_0_12"/>
          <p:cNvSpPr txBox="1"/>
          <p:nvPr/>
        </p:nvSpPr>
        <p:spPr>
          <a:xfrm>
            <a:off x="1515800" y="986312"/>
            <a:ext cx="92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Modelo relacional de bases de datos: </a:t>
            </a:r>
            <a:endParaRPr/>
          </a:p>
        </p:txBody>
      </p:sp>
      <p:pic>
        <p:nvPicPr>
          <p:cNvPr id="228" name="Google Shape;228;g104734ec88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200" y="2655862"/>
            <a:ext cx="23622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04734ec88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275" y="2324787"/>
            <a:ext cx="2449718" cy="25066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angular 2"/>
          <p:cNvCxnSpPr/>
          <p:nvPr/>
        </p:nvCxnSpPr>
        <p:spPr>
          <a:xfrm>
            <a:off x="4514993" y="2924988"/>
            <a:ext cx="2403565" cy="65314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</a:t>
            </a:r>
            <a:endParaRPr/>
          </a:p>
        </p:txBody>
      </p:sp>
      <p:sp>
        <p:nvSpPr>
          <p:cNvPr id="235" name="Google Shape;235;p11"/>
          <p:cNvSpPr txBox="1"/>
          <p:nvPr/>
        </p:nvSpPr>
        <p:spPr>
          <a:xfrm>
            <a:off x="757703" y="1806044"/>
            <a:ext cx="979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trabajo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cumplió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expectativas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pesar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no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permanecer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ideas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originales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800" dirty="0" smtClean="0">
                <a:solidFill>
                  <a:schemeClr val="dk1"/>
                </a:solidFill>
              </a:rPr>
              <a:t>la </a:t>
            </a:r>
            <a:r>
              <a:rPr lang="en-US" sz="1800" dirty="0" err="1" smtClean="0">
                <a:solidFill>
                  <a:schemeClr val="dk1"/>
                </a:solidFill>
              </a:rPr>
              <a:t>página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b="0" i="0" u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debido</a:t>
            </a:r>
            <a:r>
              <a:rPr lang="en-US" sz="18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debíamos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adaptarnos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la forma de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trabajo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, </a:t>
            </a:r>
            <a:r>
              <a:rPr lang="en-US" sz="1800" b="0" i="0" u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800" dirty="0" err="1" smtClean="0">
                <a:solidFill>
                  <a:schemeClr val="dk1"/>
                </a:solidFill>
              </a:rPr>
              <a:t>ero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>
                <a:solidFill>
                  <a:schemeClr val="dk1"/>
                </a:solidFill>
              </a:rPr>
              <a:t>se </a:t>
            </a:r>
            <a:r>
              <a:rPr lang="en-US" sz="1800" dirty="0" err="1">
                <a:solidFill>
                  <a:schemeClr val="dk1"/>
                </a:solidFill>
              </a:rPr>
              <a:t>logró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ajustar</a:t>
            </a:r>
            <a:r>
              <a:rPr lang="en-US" sz="1800" dirty="0">
                <a:solidFill>
                  <a:schemeClr val="dk1"/>
                </a:solidFill>
              </a:rPr>
              <a:t> a </a:t>
            </a:r>
            <a:r>
              <a:rPr lang="en-US" sz="1800" dirty="0" err="1">
                <a:solidFill>
                  <a:schemeClr val="dk1"/>
                </a:solidFill>
              </a:rPr>
              <a:t>las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nuevas</a:t>
            </a:r>
            <a:r>
              <a:rPr lang="en-US" sz="1800" dirty="0">
                <a:solidFill>
                  <a:schemeClr val="dk1"/>
                </a:solidFill>
              </a:rPr>
              <a:t> ideas </a:t>
            </a:r>
            <a:r>
              <a:rPr lang="en-US" sz="1800" dirty="0" err="1">
                <a:solidFill>
                  <a:schemeClr val="dk1"/>
                </a:solidFill>
              </a:rPr>
              <a:t>que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tuvimos</a:t>
            </a:r>
            <a:r>
              <a:rPr lang="en-US" sz="1800" dirty="0">
                <a:solidFill>
                  <a:schemeClr val="dk1"/>
                </a:solidFill>
              </a:rPr>
              <a:t> en el </a:t>
            </a:r>
            <a:r>
              <a:rPr lang="en-US" sz="1800" dirty="0" err="1">
                <a:solidFill>
                  <a:schemeClr val="dk1"/>
                </a:solidFill>
              </a:rPr>
              <a:t>momento</a:t>
            </a:r>
            <a:r>
              <a:rPr lang="en-US" sz="1800" dirty="0">
                <a:solidFill>
                  <a:schemeClr val="dk1"/>
                </a:solidFill>
              </a:rPr>
              <a:t> de </a:t>
            </a:r>
            <a:r>
              <a:rPr lang="en-US" sz="1800" dirty="0" err="1" smtClean="0">
                <a:solidFill>
                  <a:schemeClr val="dk1"/>
                </a:solidFill>
              </a:rPr>
              <a:t>crear</a:t>
            </a:r>
            <a:r>
              <a:rPr lang="en-US" sz="1800" dirty="0" smtClean="0">
                <a:solidFill>
                  <a:schemeClr val="dk1"/>
                </a:solidFill>
              </a:rPr>
              <a:t> la </a:t>
            </a:r>
            <a:r>
              <a:rPr lang="en-US" sz="1800" dirty="0" err="1" smtClean="0">
                <a:solidFill>
                  <a:schemeClr val="dk1"/>
                </a:solidFill>
              </a:rPr>
              <a:t>página</a:t>
            </a:r>
            <a:r>
              <a:rPr lang="en-US" sz="1800" dirty="0" smtClean="0">
                <a:solidFill>
                  <a:schemeClr val="dk1"/>
                </a:solidFill>
              </a:rPr>
              <a:t> para el </a:t>
            </a:r>
            <a:r>
              <a:rPr lang="en-US" sz="1800" dirty="0" err="1" smtClean="0">
                <a:solidFill>
                  <a:schemeClr val="dk1"/>
                </a:solidFill>
              </a:rPr>
              <a:t>juego</a:t>
            </a:r>
            <a:r>
              <a:rPr lang="en-US" sz="1800" dirty="0" smtClean="0">
                <a:solidFill>
                  <a:schemeClr val="dk1"/>
                </a:solidFill>
              </a:rPr>
              <a:t> .</a:t>
            </a:r>
            <a:endParaRPr dirty="0"/>
          </a:p>
        </p:txBody>
      </p:sp>
      <p:pic>
        <p:nvPicPr>
          <p:cNvPr id="236" name="Google Shape;236;p11"/>
          <p:cNvPicPr preferRelativeResize="0"/>
          <p:nvPr/>
        </p:nvPicPr>
        <p:blipFill rotWithShape="1">
          <a:blip r:embed="rId3">
            <a:alphaModFix/>
          </a:blip>
          <a:srcRect r="1545" b="6375"/>
          <a:stretch/>
        </p:blipFill>
        <p:spPr>
          <a:xfrm>
            <a:off x="4653138" y="2969925"/>
            <a:ext cx="2456974" cy="2962502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Referencias. </a:t>
            </a:r>
            <a:endParaRPr/>
          </a:p>
        </p:txBody>
      </p:sp>
      <p:sp>
        <p:nvSpPr>
          <p:cNvPr id="242" name="Google Shape;242;p12"/>
          <p:cNvSpPr txBox="1"/>
          <p:nvPr/>
        </p:nvSpPr>
        <p:spPr>
          <a:xfrm>
            <a:off x="2049462" y="2303462"/>
            <a:ext cx="82218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María Estela </a:t>
            </a:r>
            <a:r>
              <a:rPr lang="es-419" sz="1800" b="0" i="0" u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Raffino</a:t>
            </a: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(2020). </a:t>
            </a:r>
            <a:r>
              <a:rPr lang="es-419" sz="1800" b="0" i="0" u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concepto.de</a:t>
            </a: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Recuperado el 11 de agosto de  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419" sz="1800" b="0" i="0" u="sng" dirty="0" smtClean="0">
                <a:solidFill>
                  <a:schemeClr val="dk1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https://concepto.de/fotosintesis/</a:t>
            </a:r>
            <a:endParaRPr lang="es-419" dirty="0" smtClean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s-419" dirty="0" smtClean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Mónica Sánchez (2020). Jardineriaon.com. Recuperado el 5 de julio de </a:t>
            </a:r>
            <a:r>
              <a:rPr lang="es-419" sz="1800" b="0" i="0" u="sng" dirty="0" smtClean="0">
                <a:solidFill>
                  <a:schemeClr val="dk1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https://www.jardineriaon.com/partes-de-las-plantas.html</a:t>
            </a:r>
            <a:endParaRPr lang="es-419" dirty="0" smtClean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s-419" dirty="0" smtClean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419" sz="1800" b="0" i="0" u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Smile</a:t>
            </a: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s-419" sz="1800" b="0" i="0" u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</a:t>
            </a: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(2019). Youtube.com. Recuperado el 8 de enero de https://www.youtube.com/watch?v=mtGgo68VM54</a:t>
            </a:r>
            <a:endParaRPr lang="es-419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2" descr="Expotecnológica – Sitio de la IUPascual Bravo, dedicado a la ..."/>
          <p:cNvPicPr preferRelativeResize="0"/>
          <p:nvPr/>
        </p:nvPicPr>
        <p:blipFill rotWithShape="1">
          <a:blip r:embed="rId5">
            <a:alphaModFix/>
          </a:blip>
          <a:srcRect l="20263" r="19745"/>
          <a:stretch/>
        </p:blipFill>
        <p:spPr>
          <a:xfrm>
            <a:off x="10779125" y="1560512"/>
            <a:ext cx="1385887" cy="893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/>
        </p:nvSpPr>
        <p:spPr>
          <a:xfrm>
            <a:off x="3210825" y="4687925"/>
            <a:ext cx="4180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Andrea Valentina Terán Guerrero</a:t>
            </a:r>
            <a:endParaRPr sz="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Arianny Karelys Useche Mendoza</a:t>
            </a:r>
            <a:endParaRPr sz="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Tania Zapata García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3"/>
          <p:cNvSpPr txBox="1"/>
          <p:nvPr/>
        </p:nvSpPr>
        <p:spPr>
          <a:xfrm>
            <a:off x="5071925" y="5443100"/>
            <a:ext cx="17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Dependencia</a:t>
            </a:r>
            <a:endParaRPr/>
          </a:p>
        </p:txBody>
      </p:sp>
    </p:spTree>
  </p:cSld>
  <p:clrMapOvr>
    <a:masterClrMapping/>
  </p:clrMapOvr>
  <p:transition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/>
          <p:nvPr/>
        </p:nvSpPr>
        <p:spPr>
          <a:xfrm>
            <a:off x="1217612" y="1012825"/>
            <a:ext cx="9450387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FOTOLIFE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1166812" y="2816225"/>
            <a:ext cx="9550400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Andrea Valentina Terán Guerrero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Arianny Karelys Useche Mendoza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Tania Zapata García</a:t>
            </a:r>
            <a:endParaRPr/>
          </a:p>
        </p:txBody>
      </p:sp>
      <p:sp>
        <p:nvSpPr>
          <p:cNvPr id="170" name="Google Shape;170;p4"/>
          <p:cNvSpPr txBox="1"/>
          <p:nvPr/>
        </p:nvSpPr>
        <p:spPr>
          <a:xfrm>
            <a:off x="436562" y="4865687"/>
            <a:ext cx="11319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Institución Educativa Héctor Abad Gómez</a:t>
            </a:r>
            <a:endParaRPr sz="26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Programa de </a:t>
            </a:r>
            <a:r>
              <a:rPr lang="en-US" sz="24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ormación: Técnico </a:t>
            </a:r>
            <a:r>
              <a:rPr lang="en-US" sz="24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aboral por </a:t>
            </a:r>
            <a:r>
              <a:rPr lang="en-US" sz="24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ompetencias en Desarrollo de Software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Grado: 1</a:t>
            </a:r>
            <a:r>
              <a:rPr lang="en-US" sz="24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°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 strike="noStrike" cap="none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Problema </a:t>
            </a:r>
            <a:r>
              <a:rPr lang="en-US" sz="40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O</a:t>
            </a:r>
            <a:r>
              <a:rPr lang="en-US" sz="4000" b="1" i="0" u="none" strike="noStrike" cap="none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US" sz="40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N</a:t>
            </a:r>
            <a:r>
              <a:rPr lang="en-US" sz="4000" b="1" i="0" u="none" strike="noStrike" cap="none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ecesidad</a:t>
            </a:r>
            <a:endParaRPr dirty="0"/>
          </a:p>
        </p:txBody>
      </p:sp>
      <p:sp>
        <p:nvSpPr>
          <p:cNvPr id="180" name="Google Shape;180;p5"/>
          <p:cNvSpPr txBox="1"/>
          <p:nvPr/>
        </p:nvSpPr>
        <p:spPr>
          <a:xfrm>
            <a:off x="2107037" y="1926012"/>
            <a:ext cx="8221800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algn="ctr">
              <a:buClr>
                <a:schemeClr val="dk1"/>
              </a:buClr>
              <a:buSzPts val="2400"/>
            </a:pPr>
            <a:r>
              <a:rPr lang="es-CO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necesidad es el </a:t>
            </a:r>
            <a:r>
              <a:rPr lang="es-CO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desinterés y la dificultas que se </a:t>
            </a:r>
            <a:r>
              <a:rPr lang="es-CO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  </a:t>
            </a:r>
            <a:r>
              <a:rPr lang="es-CO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presentado en los últimos años </a:t>
            </a:r>
            <a:r>
              <a:rPr lang="es-CO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relacionados con los </a:t>
            </a:r>
            <a:r>
              <a:rPr lang="es-CO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niños y  los temas del medio ambiente y el cuidado de </a:t>
            </a:r>
            <a:r>
              <a:rPr lang="es-CO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endParaRPr lang="es-CO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dirty="0"/>
          </a:p>
        </p:txBody>
      </p:sp>
      <p:pic>
        <p:nvPicPr>
          <p:cNvPr id="181" name="Google Shape;181;p5" descr="Imagen que contiene reloj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9775" y="3355200"/>
            <a:ext cx="2307625" cy="3286574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1709262" y="859637"/>
            <a:ext cx="92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 strike="noStrike" cap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Marco </a:t>
            </a: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T</a:t>
            </a:r>
            <a:r>
              <a:rPr lang="en-US" sz="4000" b="1" i="0" u="none" strike="noStrike" cap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eórico</a:t>
            </a:r>
            <a:endParaRPr/>
          </a:p>
        </p:txBody>
      </p: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 t="9461"/>
          <a:stretch/>
        </p:blipFill>
        <p:spPr>
          <a:xfrm>
            <a:off x="1240900" y="2231425"/>
            <a:ext cx="5172425" cy="3637775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pic>
      <p:pic>
        <p:nvPicPr>
          <p:cNvPr id="188" name="Google Shape;18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175" y="2019874"/>
            <a:ext cx="3542550" cy="397215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Estado del </a:t>
            </a: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A</a:t>
            </a: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rte</a:t>
            </a:r>
            <a:endParaRPr/>
          </a:p>
        </p:txBody>
      </p:sp>
      <p:pic>
        <p:nvPicPr>
          <p:cNvPr id="194" name="Google Shape;194;p7"/>
          <p:cNvPicPr preferRelativeResize="0"/>
          <p:nvPr/>
        </p:nvPicPr>
        <p:blipFill rotWithShape="1">
          <a:blip r:embed="rId3">
            <a:alphaModFix/>
          </a:blip>
          <a:srcRect l="-1120" t="2198" r="1119" b="23763"/>
          <a:stretch/>
        </p:blipFill>
        <p:spPr>
          <a:xfrm>
            <a:off x="3717900" y="1390075"/>
            <a:ext cx="4892674" cy="50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/>
          <p:nvPr/>
        </p:nvSpPr>
        <p:spPr>
          <a:xfrm>
            <a:off x="1543050" y="944562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Objetivos del </a:t>
            </a: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</a:t>
            </a: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royecto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628650" y="1997075"/>
            <a:ext cx="110649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333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</a:pPr>
            <a:r>
              <a:rPr lang="en-US" sz="2100" b="1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r>
              <a:rPr lang="en-US" sz="2100" b="1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 </a:t>
            </a:r>
            <a:r>
              <a:rPr lang="en-US" sz="2100" b="1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proyecto</a:t>
            </a:r>
            <a:endParaRPr sz="1900" b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143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1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</a:t>
            </a:r>
            <a:r>
              <a:rPr lang="en-US" sz="1800" b="1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general: </a:t>
            </a:r>
            <a:r>
              <a:rPr lang="es-CO" sz="1800" b="0" i="0" u="none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Enseñar </a:t>
            </a:r>
            <a:r>
              <a:rPr lang="es-CO" sz="1800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concientizar a al público sobre las plantas y el funcionamiento que estas hacen en el planeta </a:t>
            </a:r>
            <a:r>
              <a:rPr lang="es-CO" sz="1800" b="0" i="0" u="none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s-CO" dirty="0" smtClean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dirty="0">
              <a:solidFill>
                <a:srgbClr val="333333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-1270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Char char="•"/>
            </a:pPr>
            <a:r>
              <a:rPr lang="en-US" sz="2000" b="1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r>
              <a:rPr lang="en-US" sz="2000" b="1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r>
              <a:rPr lang="en-US" sz="2000" b="1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 b="0" i="0" u="none" dirty="0">
              <a:solidFill>
                <a:srgbClr val="333333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AutoNum type="arabicPeriod"/>
            </a:pP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Fomentar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 los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niños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cómo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funciona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crecimiento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plantas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haya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cambio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generaciones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futuras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 b="0" i="0" u="none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 b="0" i="0" u="none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</a:pPr>
            <a:r>
              <a:rPr lang="en-US" sz="1800" b="0" i="0" u="none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2.Aprender 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importancia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plantas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árboles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igual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funcionamiento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cada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uno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 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nuestra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diaria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</a:pPr>
            <a:r>
              <a:rPr lang="en-US" sz="1800" b="0" i="0" u="none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3.Reforzar 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contenidos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enseñados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docente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manera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divertida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fácil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1985962" y="1687512"/>
            <a:ext cx="822007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rientamos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hacia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fotosíntesis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profundizar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tomarlo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cuenta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siempre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forma parte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hacerlo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forma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juego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crearlo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forma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divertida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niños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diviertan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mientras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aprenden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Elegimos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scratch para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juego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sabemos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manejar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adecuado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animaciones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sonidos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entre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Creemos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conveniente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tratar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niños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divertido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y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mucho 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fortalecer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aprendido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los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vería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fotosíntesis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igual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respiración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y </a:t>
            </a: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</a:t>
            </a: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roductos </a:t>
            </a: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</a:t>
            </a: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sperados </a:t>
            </a:r>
            <a:endParaRPr/>
          </a:p>
        </p:txBody>
      </p:sp>
      <p:sp>
        <p:nvSpPr>
          <p:cNvPr id="212" name="Google Shape;212;p10"/>
          <p:cNvSpPr txBox="1"/>
          <p:nvPr/>
        </p:nvSpPr>
        <p:spPr>
          <a:xfrm>
            <a:off x="1434288" y="1847162"/>
            <a:ext cx="9453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El </a:t>
            </a:r>
            <a:r>
              <a:rPr lang="en-US" sz="1800" dirty="0" err="1">
                <a:solidFill>
                  <a:schemeClr val="dk1"/>
                </a:solidFill>
              </a:rPr>
              <a:t>resultado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que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esperamos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es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que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mediante</a:t>
            </a:r>
            <a:r>
              <a:rPr lang="en-US" sz="1800" dirty="0">
                <a:solidFill>
                  <a:schemeClr val="dk1"/>
                </a:solidFill>
              </a:rPr>
              <a:t> de </a:t>
            </a:r>
            <a:r>
              <a:rPr lang="en-US" sz="1800" dirty="0" err="1">
                <a:solidFill>
                  <a:schemeClr val="dk1"/>
                </a:solidFill>
              </a:rPr>
              <a:t>este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juego</a:t>
            </a:r>
            <a:r>
              <a:rPr lang="en-US" sz="1800" dirty="0">
                <a:solidFill>
                  <a:schemeClr val="dk1"/>
                </a:solidFill>
              </a:rPr>
              <a:t>, se </a:t>
            </a:r>
            <a:r>
              <a:rPr lang="en-US" sz="1800" dirty="0" err="1">
                <a:solidFill>
                  <a:schemeClr val="dk1"/>
                </a:solidFill>
              </a:rPr>
              <a:t>concientice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tanto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como</a:t>
            </a:r>
            <a:r>
              <a:rPr lang="en-US" sz="1800" dirty="0">
                <a:solidFill>
                  <a:schemeClr val="dk1"/>
                </a:solidFill>
              </a:rPr>
              <a:t> a </a:t>
            </a:r>
            <a:r>
              <a:rPr lang="en-US" sz="1800" dirty="0" err="1">
                <a:solidFill>
                  <a:schemeClr val="dk1"/>
                </a:solidFill>
              </a:rPr>
              <a:t>niños</a:t>
            </a:r>
            <a:r>
              <a:rPr lang="en-US" sz="1800" dirty="0">
                <a:solidFill>
                  <a:schemeClr val="dk1"/>
                </a:solidFill>
              </a:rPr>
              <a:t> y </a:t>
            </a:r>
            <a:r>
              <a:rPr lang="en-US" sz="1800" dirty="0" err="1">
                <a:solidFill>
                  <a:schemeClr val="dk1"/>
                </a:solidFill>
              </a:rPr>
              <a:t>adultos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las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etapas</a:t>
            </a:r>
            <a:r>
              <a:rPr lang="en-US" sz="1800" dirty="0">
                <a:solidFill>
                  <a:schemeClr val="dk1"/>
                </a:solidFill>
              </a:rPr>
              <a:t> de </a:t>
            </a:r>
            <a:r>
              <a:rPr lang="en-US" sz="1800" dirty="0" err="1">
                <a:solidFill>
                  <a:schemeClr val="dk1"/>
                </a:solidFill>
              </a:rPr>
              <a:t>las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u="sng">
                <a:solidFill>
                  <a:schemeClr val="dk1"/>
                </a:solidFill>
              </a:rPr>
              <a:t>plantas</a:t>
            </a:r>
            <a:r>
              <a:rPr lang="en-US" sz="1800" dirty="0">
                <a:solidFill>
                  <a:schemeClr val="dk1"/>
                </a:solidFill>
              </a:rPr>
              <a:t>, </a:t>
            </a:r>
            <a:r>
              <a:rPr lang="en-US" sz="1800" dirty="0" err="1">
                <a:solidFill>
                  <a:schemeClr val="dk1"/>
                </a:solidFill>
              </a:rPr>
              <a:t>crecimiento</a:t>
            </a:r>
            <a:r>
              <a:rPr lang="en-US" sz="1800" dirty="0">
                <a:solidFill>
                  <a:schemeClr val="dk1"/>
                </a:solidFill>
              </a:rPr>
              <a:t> y </a:t>
            </a:r>
            <a:r>
              <a:rPr lang="en-US" sz="1800" dirty="0" err="1">
                <a:solidFill>
                  <a:schemeClr val="dk1"/>
                </a:solidFill>
              </a:rPr>
              <a:t>cuidados</a:t>
            </a:r>
            <a:r>
              <a:rPr lang="en-US" sz="1800" dirty="0">
                <a:solidFill>
                  <a:schemeClr val="dk1"/>
                </a:solidFill>
              </a:rPr>
              <a:t>. Se </a:t>
            </a:r>
            <a:r>
              <a:rPr lang="en-US" sz="1800" dirty="0" err="1">
                <a:solidFill>
                  <a:schemeClr val="dk1"/>
                </a:solidFill>
              </a:rPr>
              <a:t>espera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que</a:t>
            </a:r>
            <a:r>
              <a:rPr lang="en-US" sz="1800" dirty="0">
                <a:solidFill>
                  <a:schemeClr val="dk1"/>
                </a:solidFill>
              </a:rPr>
              <a:t> con </a:t>
            </a:r>
            <a:r>
              <a:rPr lang="en-US" sz="1800" dirty="0" err="1">
                <a:solidFill>
                  <a:schemeClr val="dk1"/>
                </a:solidFill>
              </a:rPr>
              <a:t>este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juego</a:t>
            </a:r>
            <a:r>
              <a:rPr lang="en-US" sz="1800" dirty="0">
                <a:solidFill>
                  <a:schemeClr val="dk1"/>
                </a:solidFill>
              </a:rPr>
              <a:t> se </a:t>
            </a:r>
            <a:r>
              <a:rPr lang="en-US" sz="1800" dirty="0" err="1">
                <a:solidFill>
                  <a:schemeClr val="dk1"/>
                </a:solidFill>
              </a:rPr>
              <a:t>logre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sensibilizar</a:t>
            </a:r>
            <a:r>
              <a:rPr lang="en-US" sz="1800" dirty="0">
                <a:solidFill>
                  <a:schemeClr val="dk1"/>
                </a:solidFill>
              </a:rPr>
              <a:t> al </a:t>
            </a:r>
            <a:r>
              <a:rPr lang="en-US" sz="1800" dirty="0" err="1">
                <a:solidFill>
                  <a:schemeClr val="dk1"/>
                </a:solidFill>
              </a:rPr>
              <a:t>todo</a:t>
            </a:r>
            <a:r>
              <a:rPr lang="en-US" sz="1800" dirty="0">
                <a:solidFill>
                  <a:schemeClr val="dk1"/>
                </a:solidFill>
              </a:rPr>
              <a:t> el </a:t>
            </a:r>
            <a:r>
              <a:rPr lang="en-US" sz="1800" dirty="0" err="1">
                <a:solidFill>
                  <a:schemeClr val="dk1"/>
                </a:solidFill>
              </a:rPr>
              <a:t>público</a:t>
            </a:r>
            <a:r>
              <a:rPr lang="en-US" sz="1800" dirty="0">
                <a:solidFill>
                  <a:schemeClr val="dk1"/>
                </a:solidFill>
              </a:rPr>
              <a:t> en el </a:t>
            </a:r>
            <a:r>
              <a:rPr lang="en-US" sz="1800" dirty="0" err="1">
                <a:solidFill>
                  <a:schemeClr val="dk1"/>
                </a:solidFill>
              </a:rPr>
              <a:t>tema</a:t>
            </a:r>
            <a:r>
              <a:rPr lang="en-US" sz="1800" dirty="0">
                <a:solidFill>
                  <a:schemeClr val="dk1"/>
                </a:solidFill>
              </a:rPr>
              <a:t> de </a:t>
            </a:r>
            <a:r>
              <a:rPr lang="en-US" sz="1800" dirty="0" err="1">
                <a:solidFill>
                  <a:schemeClr val="dk1"/>
                </a:solidFill>
              </a:rPr>
              <a:t>las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plantas</a:t>
            </a:r>
            <a:r>
              <a:rPr lang="en-US" sz="1800" dirty="0">
                <a:solidFill>
                  <a:schemeClr val="dk1"/>
                </a:solidFill>
              </a:rPr>
              <a:t> a </a:t>
            </a:r>
            <a:r>
              <a:rPr lang="en-US" sz="1800" dirty="0" err="1">
                <a:solidFill>
                  <a:schemeClr val="dk1"/>
                </a:solidFill>
              </a:rPr>
              <a:t>través</a:t>
            </a:r>
            <a:r>
              <a:rPr lang="en-US" sz="1800" dirty="0">
                <a:solidFill>
                  <a:schemeClr val="dk1"/>
                </a:solidFill>
              </a:rPr>
              <a:t> de </a:t>
            </a:r>
            <a:r>
              <a:rPr lang="en-US" sz="1800" dirty="0" err="1">
                <a:solidFill>
                  <a:schemeClr val="dk1"/>
                </a:solidFill>
              </a:rPr>
              <a:t>este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juego</a:t>
            </a:r>
            <a:r>
              <a:rPr lang="en-US" sz="1800" dirty="0">
                <a:solidFill>
                  <a:schemeClr val="dk1"/>
                </a:solidFill>
              </a:rPr>
              <a:t> y la </a:t>
            </a:r>
            <a:r>
              <a:rPr lang="en-US" sz="1800" dirty="0" err="1">
                <a:solidFill>
                  <a:schemeClr val="dk1"/>
                </a:solidFill>
              </a:rPr>
              <a:t>página</a:t>
            </a:r>
            <a:r>
              <a:rPr lang="en-US" sz="1800" dirty="0">
                <a:solidFill>
                  <a:schemeClr val="dk1"/>
                </a:solidFill>
              </a:rPr>
              <a:t> web .</a:t>
            </a:r>
            <a:endParaRPr dirty="0"/>
          </a:p>
        </p:txBody>
      </p:sp>
      <p:pic>
        <p:nvPicPr>
          <p:cNvPr id="213" name="Google Shape;213;p10" descr="Imagen que contiene 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288" y="3309257"/>
            <a:ext cx="2710759" cy="220326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16" y="3327813"/>
            <a:ext cx="2569262" cy="24020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92" y="3327813"/>
            <a:ext cx="3535680" cy="1919710"/>
          </a:xfrm>
          <a:prstGeom prst="rect">
            <a:avLst/>
          </a:prstGeom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479</Words>
  <Application>Microsoft Office PowerPoint</Application>
  <PresentationFormat>Panorámica</PresentationFormat>
  <Paragraphs>46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Times New Roman</vt:lpstr>
      <vt:lpstr>Arial Narrow</vt:lpstr>
      <vt:lpstr>Noto Sans Symbols</vt:lpstr>
      <vt:lpstr>Arial</vt:lpstr>
      <vt:lpstr>Calibri</vt:lpstr>
      <vt:lpstr>1_Office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Estado del 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Jonathan Ochoa Villegas</dc:creator>
  <cp:lastModifiedBy>Usuario</cp:lastModifiedBy>
  <cp:revision>5</cp:revision>
  <dcterms:created xsi:type="dcterms:W3CDTF">2018-04-11T11:26:00Z</dcterms:created>
  <dcterms:modified xsi:type="dcterms:W3CDTF">2021-12-01T17:29:52Z</dcterms:modified>
</cp:coreProperties>
</file>